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56" r:id="rId4"/>
    <p:sldId id="259" r:id="rId5"/>
    <p:sldId id="258"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93E6BD-C845-40D2-AD8C-40D25E12482F}"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FDF06-B80E-470B-91AB-758171E36140}" type="slidenum">
              <a:rPr lang="en-US" smtClean="0"/>
              <a:t>‹#›</a:t>
            </a:fld>
            <a:endParaRPr lang="en-US"/>
          </a:p>
        </p:txBody>
      </p:sp>
    </p:spTree>
    <p:extLst>
      <p:ext uri="{BB962C8B-B14F-4D97-AF65-F5344CB8AC3E}">
        <p14:creationId xmlns:p14="http://schemas.microsoft.com/office/powerpoint/2010/main" val="2393391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3E6BD-C845-40D2-AD8C-40D25E12482F}"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FDF06-B80E-470B-91AB-758171E36140}" type="slidenum">
              <a:rPr lang="en-US" smtClean="0"/>
              <a:t>‹#›</a:t>
            </a:fld>
            <a:endParaRPr lang="en-US"/>
          </a:p>
        </p:txBody>
      </p:sp>
    </p:spTree>
    <p:extLst>
      <p:ext uri="{BB962C8B-B14F-4D97-AF65-F5344CB8AC3E}">
        <p14:creationId xmlns:p14="http://schemas.microsoft.com/office/powerpoint/2010/main" val="924996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3E6BD-C845-40D2-AD8C-40D25E12482F}"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FDF06-B80E-470B-91AB-758171E36140}" type="slidenum">
              <a:rPr lang="en-US" smtClean="0"/>
              <a:t>‹#›</a:t>
            </a:fld>
            <a:endParaRPr lang="en-US"/>
          </a:p>
        </p:txBody>
      </p:sp>
    </p:spTree>
    <p:extLst>
      <p:ext uri="{BB962C8B-B14F-4D97-AF65-F5344CB8AC3E}">
        <p14:creationId xmlns:p14="http://schemas.microsoft.com/office/powerpoint/2010/main" val="1686283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3E6BD-C845-40D2-AD8C-40D25E12482F}"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FDF06-B80E-470B-91AB-758171E36140}" type="slidenum">
              <a:rPr lang="en-US" smtClean="0"/>
              <a:t>‹#›</a:t>
            </a:fld>
            <a:endParaRPr lang="en-US"/>
          </a:p>
        </p:txBody>
      </p:sp>
    </p:spTree>
    <p:extLst>
      <p:ext uri="{BB962C8B-B14F-4D97-AF65-F5344CB8AC3E}">
        <p14:creationId xmlns:p14="http://schemas.microsoft.com/office/powerpoint/2010/main" val="261878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93E6BD-C845-40D2-AD8C-40D25E12482F}"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FDF06-B80E-470B-91AB-758171E36140}" type="slidenum">
              <a:rPr lang="en-US" smtClean="0"/>
              <a:t>‹#›</a:t>
            </a:fld>
            <a:endParaRPr lang="en-US"/>
          </a:p>
        </p:txBody>
      </p:sp>
    </p:spTree>
    <p:extLst>
      <p:ext uri="{BB962C8B-B14F-4D97-AF65-F5344CB8AC3E}">
        <p14:creationId xmlns:p14="http://schemas.microsoft.com/office/powerpoint/2010/main" val="1624658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93E6BD-C845-40D2-AD8C-40D25E12482F}"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2FDF06-B80E-470B-91AB-758171E36140}" type="slidenum">
              <a:rPr lang="en-US" smtClean="0"/>
              <a:t>‹#›</a:t>
            </a:fld>
            <a:endParaRPr lang="en-US"/>
          </a:p>
        </p:txBody>
      </p:sp>
    </p:spTree>
    <p:extLst>
      <p:ext uri="{BB962C8B-B14F-4D97-AF65-F5344CB8AC3E}">
        <p14:creationId xmlns:p14="http://schemas.microsoft.com/office/powerpoint/2010/main" val="382439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93E6BD-C845-40D2-AD8C-40D25E12482F}" type="datetimeFigureOut">
              <a:rPr lang="en-US" smtClean="0"/>
              <a:t>9/15/2015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2FDF06-B80E-470B-91AB-758171E36140}" type="slidenum">
              <a:rPr lang="en-US" smtClean="0"/>
              <a:t>‹#›</a:t>
            </a:fld>
            <a:endParaRPr lang="en-US"/>
          </a:p>
        </p:txBody>
      </p:sp>
    </p:spTree>
    <p:extLst>
      <p:ext uri="{BB962C8B-B14F-4D97-AF65-F5344CB8AC3E}">
        <p14:creationId xmlns:p14="http://schemas.microsoft.com/office/powerpoint/2010/main" val="3273069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93E6BD-C845-40D2-AD8C-40D25E12482F}" type="datetimeFigureOut">
              <a:rPr lang="en-US" smtClean="0"/>
              <a:t>9/15/2015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2FDF06-B80E-470B-91AB-758171E36140}" type="slidenum">
              <a:rPr lang="en-US" smtClean="0"/>
              <a:t>‹#›</a:t>
            </a:fld>
            <a:endParaRPr lang="en-US"/>
          </a:p>
        </p:txBody>
      </p:sp>
    </p:spTree>
    <p:extLst>
      <p:ext uri="{BB962C8B-B14F-4D97-AF65-F5344CB8AC3E}">
        <p14:creationId xmlns:p14="http://schemas.microsoft.com/office/powerpoint/2010/main" val="3597534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93E6BD-C845-40D2-AD8C-40D25E12482F}" type="datetimeFigureOut">
              <a:rPr lang="en-US" smtClean="0"/>
              <a:t>9/15/2015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2FDF06-B80E-470B-91AB-758171E36140}" type="slidenum">
              <a:rPr lang="en-US" smtClean="0"/>
              <a:t>‹#›</a:t>
            </a:fld>
            <a:endParaRPr lang="en-US"/>
          </a:p>
        </p:txBody>
      </p:sp>
    </p:spTree>
    <p:extLst>
      <p:ext uri="{BB962C8B-B14F-4D97-AF65-F5344CB8AC3E}">
        <p14:creationId xmlns:p14="http://schemas.microsoft.com/office/powerpoint/2010/main" val="270453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3E6BD-C845-40D2-AD8C-40D25E12482F}"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2FDF06-B80E-470B-91AB-758171E36140}" type="slidenum">
              <a:rPr lang="en-US" smtClean="0"/>
              <a:t>‹#›</a:t>
            </a:fld>
            <a:endParaRPr lang="en-US"/>
          </a:p>
        </p:txBody>
      </p:sp>
    </p:spTree>
    <p:extLst>
      <p:ext uri="{BB962C8B-B14F-4D97-AF65-F5344CB8AC3E}">
        <p14:creationId xmlns:p14="http://schemas.microsoft.com/office/powerpoint/2010/main" val="1915113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3E6BD-C845-40D2-AD8C-40D25E12482F}"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2FDF06-B80E-470B-91AB-758171E36140}" type="slidenum">
              <a:rPr lang="en-US" smtClean="0"/>
              <a:t>‹#›</a:t>
            </a:fld>
            <a:endParaRPr lang="en-US"/>
          </a:p>
        </p:txBody>
      </p:sp>
    </p:spTree>
    <p:extLst>
      <p:ext uri="{BB962C8B-B14F-4D97-AF65-F5344CB8AC3E}">
        <p14:creationId xmlns:p14="http://schemas.microsoft.com/office/powerpoint/2010/main" val="3345026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3E6BD-C845-40D2-AD8C-40D25E12482F}" type="datetimeFigureOut">
              <a:rPr lang="en-US" smtClean="0"/>
              <a:t>9/15/2015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2FDF06-B80E-470B-91AB-758171E36140}" type="slidenum">
              <a:rPr lang="en-US" smtClean="0"/>
              <a:t>‹#›</a:t>
            </a:fld>
            <a:endParaRPr lang="en-US"/>
          </a:p>
        </p:txBody>
      </p:sp>
    </p:spTree>
    <p:extLst>
      <p:ext uri="{BB962C8B-B14F-4D97-AF65-F5344CB8AC3E}">
        <p14:creationId xmlns:p14="http://schemas.microsoft.com/office/powerpoint/2010/main" val="3255726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4.bp.blogspot.com/--9bLeFnZ_tU/T0Q0MDCaasI/AAAAAAAAqGA/-9CZdLIqxuo/s1600/Arcimboldo_Vertumnus_1590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2244" y="304800"/>
            <a:ext cx="4906899"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40893" y="360218"/>
            <a:ext cx="8229600" cy="1143000"/>
          </a:xfrm>
        </p:spPr>
        <p:txBody>
          <a:bodyPr/>
          <a:lstStyle/>
          <a:p>
            <a:r>
              <a:rPr lang="en-US" dirty="0" err="1" smtClean="0">
                <a:solidFill>
                  <a:schemeClr val="bg1"/>
                </a:solidFill>
              </a:rPr>
              <a:t>Guiseppe</a:t>
            </a:r>
            <a:r>
              <a:rPr lang="en-US" dirty="0" smtClean="0">
                <a:solidFill>
                  <a:schemeClr val="bg1"/>
                </a:solidFill>
              </a:rPr>
              <a:t> </a:t>
            </a:r>
            <a:r>
              <a:rPr lang="en-US" dirty="0" err="1" smtClean="0">
                <a:solidFill>
                  <a:schemeClr val="bg1"/>
                </a:solidFill>
              </a:rPr>
              <a:t>Arcimboldo</a:t>
            </a:r>
            <a:endParaRPr lang="en-US" dirty="0">
              <a:solidFill>
                <a:schemeClr val="bg1"/>
              </a:solidFill>
            </a:endParaRPr>
          </a:p>
        </p:txBody>
      </p:sp>
      <p:sp>
        <p:nvSpPr>
          <p:cNvPr id="3" name="Content Placeholder 2"/>
          <p:cNvSpPr>
            <a:spLocks noGrp="1"/>
          </p:cNvSpPr>
          <p:nvPr>
            <p:ph idx="1"/>
          </p:nvPr>
        </p:nvSpPr>
        <p:spPr>
          <a:xfrm>
            <a:off x="548449" y="3276600"/>
            <a:ext cx="8229600" cy="4525963"/>
          </a:xfrm>
        </p:spPr>
        <p:txBody>
          <a:bodyPr>
            <a:normAutofit/>
          </a:bodyPr>
          <a:lstStyle/>
          <a:p>
            <a:pPr algn="ctr"/>
            <a:endParaRPr lang="en-US" sz="2000" b="1" dirty="0">
              <a:solidFill>
                <a:schemeClr val="bg1"/>
              </a:solidFill>
            </a:endParaRPr>
          </a:p>
        </p:txBody>
      </p:sp>
    </p:spTree>
    <p:extLst>
      <p:ext uri="{BB962C8B-B14F-4D97-AF65-F5344CB8AC3E}">
        <p14:creationId xmlns:p14="http://schemas.microsoft.com/office/powerpoint/2010/main" val="2489906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thefamouspeople.com/profiles/images/giuseppe-arcimbold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3276600" cy="3276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Biography</a:t>
            </a:r>
            <a:endParaRPr lang="en-US" dirty="0"/>
          </a:p>
        </p:txBody>
      </p:sp>
      <p:sp>
        <p:nvSpPr>
          <p:cNvPr id="3" name="Content Placeholder 2"/>
          <p:cNvSpPr>
            <a:spLocks noGrp="1"/>
          </p:cNvSpPr>
          <p:nvPr>
            <p:ph idx="1"/>
          </p:nvPr>
        </p:nvSpPr>
        <p:spPr>
          <a:xfrm>
            <a:off x="457200" y="1600200"/>
            <a:ext cx="6477000" cy="4525963"/>
          </a:xfrm>
        </p:spPr>
        <p:txBody>
          <a:bodyPr>
            <a:normAutofit fontScale="92500" lnSpcReduction="10000"/>
          </a:bodyPr>
          <a:lstStyle/>
          <a:p>
            <a:r>
              <a:rPr lang="en-US" dirty="0" err="1" smtClean="0"/>
              <a:t>Guiseppe</a:t>
            </a:r>
            <a:r>
              <a:rPr lang="en-US" dirty="0" smtClean="0"/>
              <a:t> was born in 1527 in Milan, Italy.  </a:t>
            </a:r>
          </a:p>
          <a:p>
            <a:r>
              <a:rPr lang="en-US" dirty="0" smtClean="0"/>
              <a:t>He was most well known as a mannerist which means one who portrays a close relationship between human and nature.  </a:t>
            </a:r>
            <a:r>
              <a:rPr lang="en-US" dirty="0" err="1" smtClean="0"/>
              <a:t>Guiseppe</a:t>
            </a:r>
            <a:r>
              <a:rPr lang="en-US" dirty="0" smtClean="0"/>
              <a:t> was most well known for painting portraits out of fruits, vegetables, flowers, fish and roots.  He was 66 years old when he died on July 11, 1593.  </a:t>
            </a:r>
            <a:endParaRPr lang="en-US" dirty="0"/>
          </a:p>
        </p:txBody>
      </p:sp>
    </p:spTree>
    <p:extLst>
      <p:ext uri="{BB962C8B-B14F-4D97-AF65-F5344CB8AC3E}">
        <p14:creationId xmlns:p14="http://schemas.microsoft.com/office/powerpoint/2010/main" val="2864650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npr.org/assets/img/2013/04/03/arcimboldodetail_sq-7510be12c73b24a07996a9451a41b44394fe36a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381000"/>
            <a:ext cx="6324599"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62000" y="5235575"/>
            <a:ext cx="7772400" cy="1470025"/>
          </a:xfrm>
        </p:spPr>
        <p:txBody>
          <a:bodyPr>
            <a:normAutofit/>
          </a:bodyPr>
          <a:lstStyle/>
          <a:p>
            <a:r>
              <a:rPr lang="en-US" dirty="0" smtClean="0">
                <a:solidFill>
                  <a:schemeClr val="bg1"/>
                </a:solidFill>
              </a:rPr>
              <a:t>What do you notice about </a:t>
            </a:r>
            <a:r>
              <a:rPr lang="en-US" dirty="0" err="1" smtClean="0">
                <a:solidFill>
                  <a:schemeClr val="bg1"/>
                </a:solidFill>
              </a:rPr>
              <a:t>guiseppe’s</a:t>
            </a:r>
            <a:r>
              <a:rPr lang="en-US" dirty="0" smtClean="0">
                <a:solidFill>
                  <a:schemeClr val="bg1"/>
                </a:solidFill>
              </a:rPr>
              <a:t> paintings?</a:t>
            </a:r>
            <a:endParaRPr lang="en-US" dirty="0">
              <a:solidFill>
                <a:schemeClr val="bg1"/>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65963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year12012.worsbroughcblogs.net/files/2013/01/arcimbol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04800"/>
            <a:ext cx="5791200" cy="70196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34636"/>
            <a:ext cx="8229600" cy="1143000"/>
          </a:xfrm>
        </p:spPr>
        <p:txBody>
          <a:bodyPr>
            <a:normAutofit fontScale="90000"/>
          </a:bodyPr>
          <a:lstStyle/>
          <a:p>
            <a:r>
              <a:rPr lang="en-US" sz="3600" dirty="0" smtClean="0">
                <a:solidFill>
                  <a:schemeClr val="bg1"/>
                </a:solidFill>
              </a:rPr>
              <a:t>What do you like about </a:t>
            </a:r>
            <a:br>
              <a:rPr lang="en-US" sz="3600" dirty="0" smtClean="0">
                <a:solidFill>
                  <a:schemeClr val="bg1"/>
                </a:solidFill>
              </a:rPr>
            </a:br>
            <a:r>
              <a:rPr lang="en-US" sz="3600" dirty="0" err="1" smtClean="0">
                <a:solidFill>
                  <a:schemeClr val="bg1"/>
                </a:solidFill>
              </a:rPr>
              <a:t>Guiseppe’s</a:t>
            </a:r>
            <a:r>
              <a:rPr lang="en-US" sz="3600" dirty="0" smtClean="0">
                <a:solidFill>
                  <a:schemeClr val="bg1"/>
                </a:solidFill>
              </a:rPr>
              <a:t> paintings</a:t>
            </a:r>
            <a:r>
              <a:rPr lang="en-US" dirty="0" smtClean="0">
                <a:solidFill>
                  <a:schemeClr val="bg1"/>
                </a:solidFill>
              </a:rPr>
              <a:t>?</a:t>
            </a:r>
            <a:endParaRPr lang="en-US" dirty="0">
              <a:solidFill>
                <a:schemeClr val="bg1"/>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97620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idata.over-blog.com/0/41/70/57/Galeries-II/Louvre-Arcimboldo-44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4800"/>
            <a:ext cx="695686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200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it.wahooart.com/Art.nsf/O/8XXCL5/$File/Giuseppe-Arcimboldo-Floral-Still-LI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5153025"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533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0"/>
            <a:ext cx="2971800" cy="2133600"/>
          </a:xfrm>
        </p:spPr>
        <p:txBody>
          <a:bodyPr>
            <a:normAutofit/>
          </a:bodyPr>
          <a:lstStyle/>
          <a:p>
            <a:pPr algn="l"/>
            <a:r>
              <a:rPr lang="en-US" sz="1200" dirty="0" smtClean="0"/>
              <a:t>1.1c Describe and analyze artistic intent using information about the culture, time in which the work was created and the artist</a:t>
            </a:r>
            <a:br>
              <a:rPr lang="en-US" sz="1200" dirty="0" smtClean="0"/>
            </a:br>
            <a:r>
              <a:rPr lang="en-US" sz="1200" dirty="0" smtClean="0"/>
              <a:t>2.2a identify and explain how the characteristics and expressive features of art and design are used in works of art</a:t>
            </a:r>
            <a:br>
              <a:rPr lang="en-US" sz="1200" dirty="0" smtClean="0"/>
            </a:br>
            <a:r>
              <a:rPr lang="en-US" sz="1200" dirty="0" smtClean="0"/>
              <a:t>4.2b Recognize the characteristics and expressive features of art and design through various historical periods and cultures</a:t>
            </a:r>
            <a:endParaRPr lang="en-US" sz="1200" dirty="0"/>
          </a:p>
        </p:txBody>
      </p:sp>
      <p:pic>
        <p:nvPicPr>
          <p:cNvPr id="7170" name="Picture 2" descr="http://www.giuseppe-arcimboldo.org/36017/The-Water-The-Water-1563-64-smal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3131819" cy="4114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tse1.mm.bing.net/th?id=JN.nlQDtiyi%2fWr9kFq0vRHbhA&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762000"/>
            <a:ext cx="4724400" cy="569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9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TotalTime>
  <Words>103</Words>
  <Application>Microsoft Office PowerPoint</Application>
  <PresentationFormat>On-screen Show (4:3)</PresentationFormat>
  <Paragraphs>7</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Guiseppe Arcimboldo</vt:lpstr>
      <vt:lpstr>Biography</vt:lpstr>
      <vt:lpstr>What do you notice about guiseppe’s paintings?</vt:lpstr>
      <vt:lpstr>What do you like about  Guiseppe’s paintings?</vt:lpstr>
      <vt:lpstr>PowerPoint Presentation</vt:lpstr>
      <vt:lpstr>PowerPoint Presentation</vt:lpstr>
      <vt:lpstr>1.1c Describe and analyze artistic intent using information about the culture, time in which the work was created and the artist 2.2a identify and explain how the characteristics and expressive features of art and design are used in works of art 4.2b Recognize the characteristics and expressive features of art and design through various historical periods and cultures</vt:lpstr>
    </vt:vector>
  </TitlesOfParts>
  <Company>Durango School District 9R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Giuseppe Arcimboldo</dc:title>
  <dc:creator>District Office Employee</dc:creator>
  <cp:lastModifiedBy>District Office Employee</cp:lastModifiedBy>
  <cp:revision>3</cp:revision>
  <dcterms:created xsi:type="dcterms:W3CDTF">2015-09-14T21:57:02Z</dcterms:created>
  <dcterms:modified xsi:type="dcterms:W3CDTF">2015-09-15T17:43:45Z</dcterms:modified>
</cp:coreProperties>
</file>